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0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8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0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06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4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58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2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77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4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5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8DA5B-9DBB-48FD-80B5-CD9165B6F9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B404E-AB78-452D-B738-6D8C244C60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85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Free-Living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on land and in water</a:t>
            </a:r>
            <a:endParaRPr lang="en-US" dirty="0"/>
          </a:p>
          <a:p>
            <a:r>
              <a:rPr lang="en-US" dirty="0" smtClean="0"/>
              <a:t>Some have eyes</a:t>
            </a:r>
          </a:p>
          <a:p>
            <a:r>
              <a:rPr lang="en-US" dirty="0" smtClean="0"/>
              <a:t>Are decomposers</a:t>
            </a:r>
          </a:p>
          <a:p>
            <a:r>
              <a:rPr lang="en-US" dirty="0" smtClean="0"/>
              <a:t>Separate mouth and anus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7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Have a mouth for feeding</a:t>
            </a:r>
          </a:p>
          <a:p>
            <a:pPr lvl="1"/>
            <a:r>
              <a:rPr lang="en-US" dirty="0" smtClean="0"/>
              <a:t>Reproduce sexually and asexually</a:t>
            </a:r>
          </a:p>
          <a:p>
            <a:pPr lvl="1"/>
            <a:r>
              <a:rPr lang="en-US" dirty="0" smtClean="0"/>
              <a:t>Systems structured the same way</a:t>
            </a:r>
          </a:p>
          <a:p>
            <a:pPr lvl="1"/>
            <a:r>
              <a:rPr lang="en-US" smtClean="0"/>
              <a:t>hermaphroditic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7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Parasitic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Live in a host, marine, or fresh water</a:t>
            </a:r>
          </a:p>
          <a:p>
            <a:r>
              <a:rPr lang="en-US" dirty="0" smtClean="0"/>
              <a:t>Have hooks to latch to inside of host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696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Free-Living</vt:lpstr>
      <vt:lpstr>Both</vt:lpstr>
      <vt:lpstr>Parasitic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Free-Living</dc:title>
  <dc:creator>Krystal Hayes</dc:creator>
  <cp:lastModifiedBy>Krystal Hayes</cp:lastModifiedBy>
  <cp:revision>1</cp:revision>
  <dcterms:created xsi:type="dcterms:W3CDTF">2015-05-11T19:11:01Z</dcterms:created>
  <dcterms:modified xsi:type="dcterms:W3CDTF">2015-05-11T19:11:21Z</dcterms:modified>
</cp:coreProperties>
</file>